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05.09.2013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72800" y="980729"/>
            <a:ext cx="356361" cy="864096"/>
          </a:xfrm>
        </p:spPr>
        <p:txBody>
          <a:bodyPr/>
          <a:lstStyle/>
          <a:p>
            <a:pPr algn="ctr"/>
            <a:endParaRPr lang="ru-RU" sz="4400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5688632" cy="52036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1635317" y="-6557"/>
            <a:ext cx="675310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i="1" dirty="0">
                <a:solidFill>
                  <a:srgbClr val="FFFF00"/>
                </a:solidFill>
              </a:rPr>
              <a:t>Цветочное оформление Советского </a:t>
            </a:r>
            <a:r>
              <a:rPr lang="ru-RU" sz="4400" i="1">
                <a:solidFill>
                  <a:srgbClr val="FFFF00"/>
                </a:solidFill>
              </a:rPr>
              <a:t>района </a:t>
            </a:r>
            <a:r>
              <a:rPr lang="ru-RU" sz="4400" i="1" smtClean="0">
                <a:solidFill>
                  <a:srgbClr val="FFFF00"/>
                </a:solidFill>
              </a:rPr>
              <a:t>              г</a:t>
            </a:r>
            <a:r>
              <a:rPr lang="ru-RU" sz="4400" i="1" dirty="0">
                <a:solidFill>
                  <a:srgbClr val="FFFF00"/>
                </a:solidFill>
              </a:rPr>
              <a:t>. Минска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316" y="3003506"/>
            <a:ext cx="4078664" cy="7369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37112"/>
            <a:ext cx="3096344" cy="450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9397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2" y="3212976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4664"/>
            <a:ext cx="5436096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20" t="2878" b="7674"/>
          <a:stretch/>
        </p:blipFill>
        <p:spPr>
          <a:xfrm>
            <a:off x="5580112" y="4497820"/>
            <a:ext cx="2592288" cy="2207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02" y="764704"/>
            <a:ext cx="2878088" cy="2158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1127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76" y="139549"/>
            <a:ext cx="5688631" cy="3327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86335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6" y="3510159"/>
            <a:ext cx="4124425" cy="309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8214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48" y="188640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91" y="1795128"/>
            <a:ext cx="4580398" cy="3555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52" y="3752996"/>
            <a:ext cx="4176464" cy="2844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698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8920"/>
            <a:ext cx="5244075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2367"/>
            <a:ext cx="5340085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935" t="33978" r="41475" b="31825"/>
          <a:stretch/>
        </p:blipFill>
        <p:spPr>
          <a:xfrm>
            <a:off x="6156176" y="4197431"/>
            <a:ext cx="1974198" cy="2345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45" t="26236" r="66613" b="38795"/>
          <a:stretch/>
        </p:blipFill>
        <p:spPr>
          <a:xfrm>
            <a:off x="954261" y="192367"/>
            <a:ext cx="2079522" cy="2398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23542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35" y="20349"/>
            <a:ext cx="4968552" cy="3726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72" t="47312" r="27902" b="16559"/>
          <a:stretch/>
        </p:blipFill>
        <p:spPr>
          <a:xfrm>
            <a:off x="3516215" y="4213051"/>
            <a:ext cx="5324168" cy="2477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" y="1340768"/>
            <a:ext cx="3683629" cy="3898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119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852936"/>
            <a:ext cx="4824536" cy="361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607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283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359"/>
          <a:stretch/>
        </p:blipFill>
        <p:spPr>
          <a:xfrm>
            <a:off x="971599" y="1340768"/>
            <a:ext cx="7488831" cy="4896544"/>
          </a:xfrm>
          <a:prstGeom prst="rect">
            <a:avLst/>
          </a:prstGeom>
          <a:ln w="228600" cap="sq" cmpd="thickThin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5809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559899" cy="5675188"/>
          </a:xfrm>
          <a:prstGeom prst="rect">
            <a:avLst/>
          </a:prstGeom>
          <a:ln w="228600" cap="sq" cmpd="thickThin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456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33"/>
            <a:ext cx="4775515" cy="3520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43330"/>
            <a:ext cx="4572000" cy="306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03" y="1323482"/>
            <a:ext cx="3037123" cy="2041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912638"/>
            <a:ext cx="320648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722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4769"/>
            <a:ext cx="4451987" cy="3284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8640"/>
            <a:ext cx="4490831" cy="3513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3975"/>
            <a:ext cx="3456385" cy="24842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74" t="28279" r="14852"/>
          <a:stretch/>
        </p:blipFill>
        <p:spPr>
          <a:xfrm>
            <a:off x="4703506" y="3702553"/>
            <a:ext cx="3540902" cy="2534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30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1297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13" t="27097" r="1" b="6452"/>
          <a:stretch/>
        </p:blipFill>
        <p:spPr>
          <a:xfrm>
            <a:off x="1902950" y="7354"/>
            <a:ext cx="6269450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39" t="36786" r="22069" b="13211"/>
          <a:stretch/>
        </p:blipFill>
        <p:spPr>
          <a:xfrm>
            <a:off x="5071556" y="4012916"/>
            <a:ext cx="3753884" cy="2323426"/>
          </a:xfrm>
          <a:prstGeom prst="rect">
            <a:avLst/>
          </a:prstGeom>
          <a:ln w="228600" cap="sq" cmpd="thickThin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8883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06" y="188640"/>
            <a:ext cx="8564600" cy="633670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95614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4848"/>
            <a:ext cx="8405026" cy="6096000"/>
          </a:xfrm>
          <a:prstGeom prst="rect">
            <a:avLst/>
          </a:prstGeom>
          <a:ln w="57150">
            <a:solidFill>
              <a:schemeClr val="accent3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9721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97" y="3429000"/>
            <a:ext cx="5148064" cy="3356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5544616" cy="36964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83307"/>
            <a:ext cx="2539709" cy="1707073"/>
          </a:xfrm>
          <a:prstGeom prst="rect">
            <a:avLst/>
          </a:prstGeom>
          <a:ln w="2286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31179"/>
            <a:ext cx="2486404" cy="2269632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1323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751" r="2147" b="6212"/>
          <a:stretch/>
        </p:blipFill>
        <p:spPr>
          <a:xfrm>
            <a:off x="2843809" y="3284984"/>
            <a:ext cx="6302120" cy="3653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76" t="59406" r="61987" b="3011"/>
          <a:stretch/>
        </p:blipFill>
        <p:spPr>
          <a:xfrm>
            <a:off x="395537" y="3933056"/>
            <a:ext cx="2053494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204" b="9049"/>
          <a:stretch/>
        </p:blipFill>
        <p:spPr>
          <a:xfrm>
            <a:off x="-108520" y="-13473"/>
            <a:ext cx="6875688" cy="38028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429" t="11274" r="9354" b="9469"/>
          <a:stretch/>
        </p:blipFill>
        <p:spPr bwMode="auto">
          <a:xfrm>
            <a:off x="6742933" y="1196752"/>
            <a:ext cx="2304300" cy="1862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090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tumn">
      <a:dk1>
        <a:sysClr val="windowText" lastClr="000000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TC102455610[[fn=Осень]]</Template>
  <TotalTime>317</TotalTime>
  <Words>7</Words>
  <Application>Microsoft Office PowerPoint</Application>
  <PresentationFormat>Экран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Autumn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19</cp:revision>
  <dcterms:created xsi:type="dcterms:W3CDTF">2013-08-22T05:46:29Z</dcterms:created>
  <dcterms:modified xsi:type="dcterms:W3CDTF">2013-09-05T08:23:18Z</dcterms:modified>
</cp:coreProperties>
</file>