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44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569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70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40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0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1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18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29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3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3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32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8C170-EDD3-4870-84C9-E4941AB55B33}" type="datetimeFigureOut">
              <a:rPr lang="ru-RU" smtClean="0"/>
              <a:t>06.05.2025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DA99-42B7-451F-BFF1-A5F30247A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4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1999" cy="31157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1"/>
            <a:ext cx="9144000" cy="2010305"/>
          </a:xfrm>
        </p:spPr>
        <p:txBody>
          <a:bodyPr>
            <a:normAutofit/>
          </a:bodyPr>
          <a:lstStyle/>
          <a:p>
            <a:r>
              <a:rPr lang="ru-RU" sz="7200" dirty="0" smtClean="0">
                <a:latin typeface="+mn-lt"/>
              </a:rPr>
              <a:t>«Золотая горка»</a:t>
            </a:r>
            <a:endParaRPr lang="ru-RU" sz="72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5133" y="3344337"/>
            <a:ext cx="7941734" cy="973667"/>
          </a:xfrm>
        </p:spPr>
        <p:txBody>
          <a:bodyPr>
            <a:noAutofit/>
          </a:bodyPr>
          <a:lstStyle/>
          <a:p>
            <a:r>
              <a:rPr lang="ru-RU" sz="3200" dirty="0" smtClean="0"/>
              <a:t>ГРАДОСТРОИТЕЛЬНЫЙ ПРОЕКТ ДЕТАЛЬНОГО ПЛАНИРОВАНИЯ ТЕРРИТОРИИ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395135" y="4453469"/>
            <a:ext cx="5410198" cy="1261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границах ул.‍ Козлова - ул. Платонова - ул. Гикало - просп. Независимости</a:t>
            </a:r>
          </a:p>
          <a:p>
            <a:r>
              <a:rPr lang="ru-RU" dirty="0" smtClean="0"/>
              <a:t>(внесение изменений)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946400" y="465665"/>
            <a:ext cx="6307668" cy="1261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Минский городской исполнительный комитет</a:t>
            </a:r>
          </a:p>
          <a:p>
            <a:r>
              <a:rPr lang="ru-RU" dirty="0" smtClean="0"/>
              <a:t>УП «</a:t>
            </a:r>
            <a:r>
              <a:rPr lang="ru-RU" dirty="0" err="1" smtClean="0"/>
              <a:t>Минскпроект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0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4"/>
          <a:stretch/>
        </p:blipFill>
        <p:spPr>
          <a:xfrm>
            <a:off x="483336" y="795864"/>
            <a:ext cx="11225329" cy="576579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"/>
            <a:ext cx="12192000" cy="55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+mn-lt"/>
              </a:rPr>
              <a:t>Схема размещения проектируемого объекта в структуре города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778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7"/>
          <a:stretch/>
        </p:blipFill>
        <p:spPr>
          <a:xfrm>
            <a:off x="118532" y="1676403"/>
            <a:ext cx="12073467" cy="3499788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"/>
            <a:ext cx="12192000" cy="55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err="1" smtClean="0">
                <a:latin typeface="+mn-lt"/>
              </a:rPr>
              <a:t>Фотофиксация</a:t>
            </a:r>
            <a:r>
              <a:rPr lang="ru-RU" sz="3200" dirty="0" smtClean="0">
                <a:latin typeface="+mn-lt"/>
              </a:rPr>
              <a:t> существующего состояния объекта проектирования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790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86" y="935802"/>
            <a:ext cx="3878641" cy="54864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12192000" cy="550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+mn-lt"/>
              </a:rPr>
              <a:t>Схема опорного плана</a:t>
            </a:r>
            <a:endParaRPr lang="ru-RU" sz="32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65" y="786403"/>
            <a:ext cx="2142067" cy="10687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1010" r="11211"/>
          <a:stretch/>
        </p:blipFill>
        <p:spPr>
          <a:xfrm>
            <a:off x="372139" y="550333"/>
            <a:ext cx="6911163" cy="62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05" y="550334"/>
            <a:ext cx="8916073" cy="6307666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12192000" cy="550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+mn-lt"/>
              </a:rPr>
              <a:t>Схема детального плана</a:t>
            </a:r>
            <a:endParaRPr lang="ru-RU" sz="32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65" y="786403"/>
            <a:ext cx="2142067" cy="1068795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8533273" y="806399"/>
            <a:ext cx="2439527" cy="5696000"/>
            <a:chOff x="8533273" y="1102929"/>
            <a:chExt cx="2312527" cy="539947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04"/>
            <a:stretch/>
          </p:blipFill>
          <p:spPr>
            <a:xfrm>
              <a:off x="8533273" y="2194560"/>
              <a:ext cx="2312527" cy="4307839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122"/>
            <a:stretch/>
          </p:blipFill>
          <p:spPr>
            <a:xfrm>
              <a:off x="8533273" y="1102929"/>
              <a:ext cx="2312527" cy="109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247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12192000" cy="550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+mn-lt"/>
              </a:rPr>
              <a:t>Технико-экономические показатели проекта</a:t>
            </a:r>
            <a:endParaRPr lang="ru-RU" sz="32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1" b="9212"/>
          <a:stretch/>
        </p:blipFill>
        <p:spPr>
          <a:xfrm>
            <a:off x="757225" y="648586"/>
            <a:ext cx="10677550" cy="609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03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12192000" cy="550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+mn-lt"/>
              </a:rPr>
              <a:t>Технико-экономические показатели проекта</a:t>
            </a:r>
            <a:endParaRPr lang="ru-RU" sz="32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 b="991"/>
          <a:stretch/>
        </p:blipFill>
        <p:spPr>
          <a:xfrm>
            <a:off x="1543344" y="520996"/>
            <a:ext cx="9105311" cy="62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541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44</Words>
  <Application>Microsoft Office PowerPoint</Application>
  <PresentationFormat>Широкоэкранный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«Золотая горка»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«Золотая горка»</dc:title>
  <dc:creator>Минич С.В.</dc:creator>
  <cp:lastModifiedBy>Суровицкая К.Г.</cp:lastModifiedBy>
  <cp:revision>17</cp:revision>
  <dcterms:created xsi:type="dcterms:W3CDTF">2023-04-14T10:32:48Z</dcterms:created>
  <dcterms:modified xsi:type="dcterms:W3CDTF">2025-05-06T13:58:54Z</dcterms:modified>
</cp:coreProperties>
</file>