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66" autoAdjust="0"/>
    <p:restoredTop sz="94667" autoAdjust="0"/>
  </p:normalViewPr>
  <p:slideViewPr>
    <p:cSldViewPr>
      <p:cViewPr varScale="1">
        <p:scale>
          <a:sx n="52" d="100"/>
          <a:sy n="52" d="100"/>
        </p:scale>
        <p:origin x="-1560" y="-10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121351-6B56-4F4F-8584-8D5335F4BC78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82F4A-F160-4B40-B651-01EE87277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47778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19968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35764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47275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6764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728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887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6973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34144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34912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36548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17410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997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-1755577" y="2771799"/>
            <a:ext cx="72009" cy="6876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7" name="Picture 3" descr="C:\Users\22\Desktop\pamatka 12д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9608" y="1357290"/>
            <a:ext cx="3528392" cy="29215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0" y="1107554"/>
            <a:ext cx="3329608" cy="292152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lang="ru-RU" sz="1600" b="1" i="1" dirty="0" smtClean="0"/>
              <a:t>При обнаружении подозрительных предметов или вызывающих сомнение объектов все они должны рассматриваться как ВЗРЫВООПАСНЫЕ!</a:t>
            </a:r>
          </a:p>
          <a:p>
            <a:pPr algn="ctr">
              <a:lnSpc>
                <a:spcPts val="1500"/>
              </a:lnSpc>
            </a:pPr>
            <a:r>
              <a:rPr lang="ru-RU" sz="1600" b="1" i="1" dirty="0" smtClean="0"/>
              <a:t>В целях безопасности при обнаружении подозрительных предметов необходимо незамедлительно сообщить о находке в правоохранительные органы и МЧС </a:t>
            </a:r>
          </a:p>
          <a:p>
            <a:pPr algn="ctr">
              <a:lnSpc>
                <a:spcPts val="1500"/>
              </a:lnSpc>
            </a:pPr>
            <a:endParaRPr lang="ru-RU" sz="1600" b="1" i="1" dirty="0" smtClean="0"/>
          </a:p>
          <a:p>
            <a:pPr>
              <a:lnSpc>
                <a:spcPts val="1500"/>
              </a:lnSpc>
            </a:pPr>
            <a:r>
              <a:rPr lang="ru-RU" sz="2000" b="1" i="1" dirty="0" smtClean="0"/>
              <a:t>по телефонам:    </a:t>
            </a:r>
            <a:r>
              <a:rPr lang="ru-RU" sz="2400" b="1" i="1" dirty="0" smtClean="0"/>
              <a:t>101   102</a:t>
            </a:r>
            <a:endParaRPr lang="ru-RU" sz="24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30425"/>
            <a:ext cx="685800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320"/>
              </a:lnSpc>
            </a:pPr>
            <a:endParaRPr lang="ru-RU" sz="3600" b="1" i="1" dirty="0" smtClean="0">
              <a:solidFill>
                <a:srgbClr val="C00000"/>
              </a:solidFill>
            </a:endParaRPr>
          </a:p>
          <a:p>
            <a:pPr algn="ctr">
              <a:lnSpc>
                <a:spcPts val="2320"/>
              </a:lnSpc>
            </a:pPr>
            <a:r>
              <a:rPr lang="ru-RU" sz="3600" b="1" i="1" dirty="0" smtClean="0">
                <a:solidFill>
                  <a:srgbClr val="C00000"/>
                </a:solidFill>
              </a:rPr>
              <a:t>ПАМЯТКА</a:t>
            </a:r>
          </a:p>
          <a:p>
            <a:pPr algn="ctr">
              <a:lnSpc>
                <a:spcPts val="1720"/>
              </a:lnSpc>
            </a:pPr>
            <a:r>
              <a:rPr lang="ru-RU" b="1" i="1" dirty="0" smtClean="0"/>
              <a:t>по обеспечению безопасности при обнаружении подозрительных предметов</a:t>
            </a:r>
            <a:endParaRPr lang="ru-RU" b="1" i="1" dirty="0"/>
          </a:p>
        </p:txBody>
      </p:sp>
      <p:pic>
        <p:nvPicPr>
          <p:cNvPr id="1028" name="Picture 4" descr="C:\Users\22\Desktop\pamatka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935" y="4029076"/>
            <a:ext cx="3528392" cy="515701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22\Desktop\гайдук 2015\pamatka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737842"/>
            <a:ext cx="3307869" cy="24482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0" y="4029076"/>
            <a:ext cx="3307868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60"/>
              </a:lnSpc>
            </a:pPr>
            <a:r>
              <a:rPr lang="ru-RU" b="1" i="1" dirty="0" smtClean="0"/>
              <a:t>   При этом сообщить: время, место, обстоятельства обнаружения предмета, его внешние признаки, наличие и количество людей на месте его обнаружения.</a:t>
            </a:r>
          </a:p>
          <a:p>
            <a:pPr>
              <a:lnSpc>
                <a:spcPts val="1760"/>
              </a:lnSpc>
            </a:pPr>
            <a:r>
              <a:rPr lang="ru-RU" b="1" i="1" dirty="0" smtClean="0"/>
              <a:t>  По прибытии на место обнаружения сотрудников милиции действовать в соответствии с их указаниями.</a:t>
            </a:r>
            <a:endParaRPr lang="ru-RU" b="1" i="1" dirty="0"/>
          </a:p>
        </p:txBody>
      </p:sp>
    </p:spTree>
    <p:extLst>
      <p:ext uri="{BB962C8B-B14F-4D97-AF65-F5344CB8AC3E}">
        <p14:creationId xmlns="" xmlns:p14="http://schemas.microsoft.com/office/powerpoint/2010/main" val="47584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822</TotalTime>
  <Words>88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22</dc:creator>
  <cp:lastModifiedBy>44</cp:lastModifiedBy>
  <cp:revision>46</cp:revision>
  <cp:lastPrinted>2015-12-02T12:21:33Z</cp:lastPrinted>
  <dcterms:created xsi:type="dcterms:W3CDTF">2015-11-24T10:12:45Z</dcterms:created>
  <dcterms:modified xsi:type="dcterms:W3CDTF">2016-06-02T06:28:08Z</dcterms:modified>
</cp:coreProperties>
</file>