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 smtClean="0"/>
              <a:t>Схема посадки деревьев</a:t>
            </a:r>
            <a:br>
              <a:rPr lang="ru-RU" sz="2700" dirty="0" smtClean="0"/>
            </a:br>
            <a:r>
              <a:rPr lang="ru-RU" sz="2700" dirty="0" smtClean="0"/>
              <a:t> на озелененной территории по </a:t>
            </a:r>
            <a:r>
              <a:rPr lang="ru-RU" sz="2700" dirty="0" err="1" smtClean="0"/>
              <a:t>ул.Берестянской</a:t>
            </a:r>
            <a:r>
              <a:rPr lang="ru-RU" sz="2700" dirty="0" smtClean="0"/>
              <a:t>, 9-17</a:t>
            </a:r>
            <a:br>
              <a:rPr lang="ru-RU" sz="2700" dirty="0" smtClean="0"/>
            </a:br>
            <a:r>
              <a:rPr lang="ru-RU" sz="2000" b="1" dirty="0" smtClean="0"/>
              <a:t>породный состав: </a:t>
            </a:r>
            <a:r>
              <a:rPr lang="ru-RU" sz="2000" dirty="0" smtClean="0"/>
              <a:t>клен остролистный </a:t>
            </a:r>
            <a:endParaRPr lang="ru-RU" sz="2000" dirty="0"/>
          </a:p>
        </p:txBody>
      </p:sp>
      <p:pic>
        <p:nvPicPr>
          <p:cNvPr id="8" name="Содержимое 7" descr="Берестянская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43050"/>
            <a:ext cx="8229600" cy="399924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Схема посадки деревьев на озелененной территории сквера по ул. Тиражной</a:t>
            </a:r>
            <a:br>
              <a:rPr lang="ru-RU" sz="3300" dirty="0" smtClean="0"/>
            </a:br>
            <a:r>
              <a:rPr lang="ru-RU" sz="3300" dirty="0" smtClean="0"/>
              <a:t> (сквер «Котовка»)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dirty="0" smtClean="0"/>
              <a:t> </a:t>
            </a:r>
            <a:r>
              <a:rPr lang="ru-RU" sz="2000" b="1" dirty="0" smtClean="0"/>
              <a:t>породный состав:</a:t>
            </a:r>
            <a:r>
              <a:rPr lang="ru-RU" sz="2000" dirty="0" smtClean="0"/>
              <a:t> </a:t>
            </a:r>
            <a:r>
              <a:rPr lang="ru-RU" sz="2200" dirty="0" smtClean="0"/>
              <a:t>липа мелколистная, рябина обыкновенная, сосна обыкновенная</a:t>
            </a:r>
            <a:endParaRPr lang="ru-RU" sz="2200" dirty="0"/>
          </a:p>
        </p:txBody>
      </p:sp>
      <p:pic>
        <p:nvPicPr>
          <p:cNvPr id="5" name="Содержимое 4" descr="Котовка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714620"/>
            <a:ext cx="8229600" cy="35919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2011354"/>
          </a:xfrm>
        </p:spPr>
        <p:txBody>
          <a:bodyPr>
            <a:normAutofit fontScale="90000"/>
          </a:bodyPr>
          <a:lstStyle/>
          <a:p>
            <a:r>
              <a:rPr lang="ru-RU" sz="3700" dirty="0" smtClean="0"/>
              <a:t>Схема посадки деревьев </a:t>
            </a:r>
            <a:br>
              <a:rPr lang="ru-RU" sz="3700" dirty="0" smtClean="0"/>
            </a:br>
            <a:r>
              <a:rPr lang="ru-RU" sz="3700" dirty="0" smtClean="0"/>
              <a:t>на озелененной территории между домами № 83 и 93 по ул. Куйбышева</a:t>
            </a:r>
            <a:br>
              <a:rPr lang="ru-RU" sz="3700" dirty="0" smtClean="0"/>
            </a:br>
            <a:r>
              <a:rPr lang="ru-RU" sz="2000" b="1" dirty="0" smtClean="0"/>
              <a:t> породный состав: </a:t>
            </a:r>
            <a:r>
              <a:rPr lang="ru-RU" sz="2000" dirty="0" smtClean="0"/>
              <a:t>липа мелколи</a:t>
            </a:r>
            <a:r>
              <a:rPr lang="ru-RU" sz="2400" dirty="0" smtClean="0"/>
              <a:t>стная </a:t>
            </a:r>
            <a:endParaRPr lang="ru-RU" sz="2400" dirty="0"/>
          </a:p>
        </p:txBody>
      </p:sp>
      <p:pic>
        <p:nvPicPr>
          <p:cNvPr id="5" name="Содержимое 4" descr="Куйбышева 93 (самолет)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285992"/>
            <a:ext cx="8229600" cy="408694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300" dirty="0" smtClean="0"/>
              <a:t>Схема посадки деревьев </a:t>
            </a:r>
            <a:br>
              <a:rPr lang="ru-RU" sz="3300" dirty="0" smtClean="0"/>
            </a:br>
            <a:r>
              <a:rPr lang="ru-RU" sz="3300" dirty="0" smtClean="0"/>
              <a:t>на озелененной территории в границах </a:t>
            </a:r>
            <a:r>
              <a:rPr lang="ru-RU" sz="3300" dirty="0" err="1" smtClean="0"/>
              <a:t>ул.Логойский</a:t>
            </a:r>
            <a:r>
              <a:rPr lang="ru-RU" sz="3300" dirty="0" smtClean="0"/>
              <a:t> такта и </a:t>
            </a:r>
            <a:r>
              <a:rPr lang="ru-RU" sz="3300" dirty="0" err="1" smtClean="0"/>
              <a:t>ул.Олешева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2400" b="1" dirty="0" smtClean="0"/>
              <a:t> </a:t>
            </a:r>
            <a:r>
              <a:rPr lang="ru-RU" sz="1800" b="1" dirty="0" smtClean="0"/>
              <a:t>породный состав: </a:t>
            </a:r>
            <a:r>
              <a:rPr lang="ru-RU" sz="1800" dirty="0" smtClean="0"/>
              <a:t>клен остролистный </a:t>
            </a:r>
            <a:endParaRPr lang="ru-RU" sz="1800" dirty="0"/>
          </a:p>
        </p:txBody>
      </p:sp>
      <p:pic>
        <p:nvPicPr>
          <p:cNvPr id="5" name="Содержимое 4" descr="Логойский тракт- олешева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571744"/>
            <a:ext cx="8229600" cy="36669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3300" dirty="0" smtClean="0"/>
              <a:t>Схема посадки деревьев </a:t>
            </a:r>
            <a:br>
              <a:rPr lang="ru-RU" sz="3300" dirty="0" smtClean="0"/>
            </a:br>
            <a:r>
              <a:rPr lang="ru-RU" sz="3300" dirty="0" smtClean="0"/>
              <a:t>на озелененной территории перед домами </a:t>
            </a:r>
            <a:br>
              <a:rPr lang="ru-RU" sz="3300" dirty="0" smtClean="0"/>
            </a:br>
            <a:r>
              <a:rPr lang="ru-RU" sz="3300" dirty="0" smtClean="0"/>
              <a:t>№ 29, 31, 33 по ул.Мирошниченко </a:t>
            </a:r>
            <a:br>
              <a:rPr lang="ru-RU" sz="3300" dirty="0" smtClean="0"/>
            </a:br>
            <a:r>
              <a:rPr lang="ru-RU" sz="2400" b="1" dirty="0" smtClean="0"/>
              <a:t> </a:t>
            </a:r>
            <a:r>
              <a:rPr lang="ru-RU" sz="1800" b="1" dirty="0" smtClean="0"/>
              <a:t>породный состав: </a:t>
            </a:r>
            <a:r>
              <a:rPr lang="ru-RU" sz="1800" dirty="0" smtClean="0"/>
              <a:t>клен остролистный, рябина обыкновенная)</a:t>
            </a:r>
            <a:endParaRPr lang="ru-RU" sz="1800" dirty="0"/>
          </a:p>
        </p:txBody>
      </p:sp>
      <p:pic>
        <p:nvPicPr>
          <p:cNvPr id="5" name="Содержимое 4" descr="мирлшниченко 29,31,3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00306"/>
            <a:ext cx="8229600" cy="37147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Схема посадки деревьев </a:t>
            </a:r>
            <a:br>
              <a:rPr lang="ru-RU" sz="3300" dirty="0" smtClean="0"/>
            </a:br>
            <a:r>
              <a:rPr lang="ru-RU" sz="3300" dirty="0" smtClean="0"/>
              <a:t>на озелененной территории </a:t>
            </a:r>
            <a:r>
              <a:rPr lang="ru-RU" sz="3600" dirty="0" smtClean="0"/>
              <a:t>сквера Слепянской водной Системы, расположенной между домами № 1А, 3 и 3Б по ул. Мирошниченко</a:t>
            </a:r>
            <a:br>
              <a:rPr lang="ru-RU" sz="3600" dirty="0" smtClean="0"/>
            </a:br>
            <a:r>
              <a:rPr lang="ru-RU" sz="2400" b="1" dirty="0" smtClean="0"/>
              <a:t> </a:t>
            </a:r>
            <a:r>
              <a:rPr lang="ru-RU" sz="2000" b="1" dirty="0" smtClean="0"/>
              <a:t>породный состав:</a:t>
            </a:r>
            <a:r>
              <a:rPr lang="ru-RU" sz="2000" dirty="0" smtClean="0"/>
              <a:t> Ясень обыкновенный, сосна обыкновенная</a:t>
            </a:r>
            <a:endParaRPr lang="ru-RU" sz="2000" dirty="0"/>
          </a:p>
        </p:txBody>
      </p:sp>
      <p:pic>
        <p:nvPicPr>
          <p:cNvPr id="5" name="Содержимое 4" descr="Мирошниченко 3а, 3б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857496"/>
            <a:ext cx="8229600" cy="358062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939916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Схема посадки деревьев</a:t>
            </a:r>
            <a:br>
              <a:rPr lang="ru-RU" sz="3300" dirty="0" smtClean="0"/>
            </a:br>
            <a:r>
              <a:rPr lang="ru-RU" sz="3000" dirty="0" smtClean="0"/>
              <a:t> на озелененной территории вдоль дома </a:t>
            </a:r>
            <a:br>
              <a:rPr lang="ru-RU" sz="3000" dirty="0" smtClean="0"/>
            </a:br>
            <a:r>
              <a:rPr lang="ru-RU" sz="3000" dirty="0" smtClean="0"/>
              <a:t>№ 12 ул. Мирошниченко до дома № 14 по ул.Гамарника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b="1" dirty="0" smtClean="0"/>
              <a:t> породный состав: </a:t>
            </a:r>
            <a:r>
              <a:rPr lang="ru-RU" sz="2000" dirty="0" smtClean="0"/>
              <a:t>липа мелколистная , ясень обыкновенный</a:t>
            </a:r>
            <a:endParaRPr lang="ru-RU" sz="2000" dirty="0"/>
          </a:p>
        </p:txBody>
      </p:sp>
      <p:pic>
        <p:nvPicPr>
          <p:cNvPr id="5" name="Содержимое 4" descr="мирошниченко, 1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214554"/>
            <a:ext cx="8229600" cy="40349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Схема посадки деревьев </a:t>
            </a:r>
            <a:br>
              <a:rPr lang="ru-RU" sz="3300" dirty="0" smtClean="0"/>
            </a:br>
            <a:r>
              <a:rPr lang="ru-RU" sz="3300" dirty="0" smtClean="0"/>
              <a:t>на озелененной территории </a:t>
            </a:r>
            <a:r>
              <a:rPr lang="ru-RU" sz="3600" dirty="0" smtClean="0"/>
              <a:t>прилегающая к дому № 49 по ул. Мирошниченко</a:t>
            </a:r>
            <a:br>
              <a:rPr lang="ru-RU" sz="3600" dirty="0" smtClean="0"/>
            </a:br>
            <a:r>
              <a:rPr lang="ru-RU" sz="2400" b="1" dirty="0" smtClean="0"/>
              <a:t> </a:t>
            </a:r>
            <a:r>
              <a:rPr lang="ru-RU" sz="2000" b="1" dirty="0" smtClean="0"/>
              <a:t>породный состав: </a:t>
            </a:r>
            <a:r>
              <a:rPr lang="ru-RU" sz="2000" dirty="0" smtClean="0"/>
              <a:t>липа мелколистная, клен остролистный</a:t>
            </a:r>
            <a:endParaRPr lang="ru-RU" sz="2000" dirty="0"/>
          </a:p>
        </p:txBody>
      </p:sp>
      <p:pic>
        <p:nvPicPr>
          <p:cNvPr id="5" name="Содержимое 4" descr="Мирошниченко, 4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357430"/>
            <a:ext cx="8229600" cy="392909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32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Схема посадки деревьев  на озелененной территории по ул.Берестянской, 9-17 породный состав: клен остролистный </vt:lpstr>
      <vt:lpstr>Схема посадки деревьев на озелененной территории сквера по ул. Тиражной  (сквер «Котовка»)   породный состав: липа мелколистная, рябина обыкновенная, сосна обыкновенная</vt:lpstr>
      <vt:lpstr>Схема посадки деревьев  на озелененной территории между домами № 83 и 93 по ул. Куйбышева  породный состав: липа мелколистная </vt:lpstr>
      <vt:lpstr>Схема посадки деревьев  на озелененной территории в границах ул.Логойский такта и ул.Олешева  породный состав: клен остролистный </vt:lpstr>
      <vt:lpstr>Схема посадки деревьев  на озелененной территории перед домами  № 29, 31, 33 по ул.Мирошниченко   породный состав: клен остролистный, рябина обыкновенная)</vt:lpstr>
      <vt:lpstr>Схема посадки деревьев  на озелененной территории сквера Слепянской водной Системы, расположенной между домами № 1А, 3 и 3Б по ул. Мирошниченко  породный состав: Ясень обыкновенный, сосна обыкновенная</vt:lpstr>
      <vt:lpstr>Схема посадки деревьев  на озелененной территории вдоль дома  № 12 ул. Мирошниченко до дома № 14 по ул.Гамарника   породный состав: липа мелколистная , ясень обыкновенный</vt:lpstr>
      <vt:lpstr>Схема посадки деревьев  на озелененной территории прилегающая к дому № 49 по ул. Мирошниченко  породный состав: липа мелколистная, клен остролистный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Vitali Adamovich</dc:creator>
  <cp:lastModifiedBy>Е. В. Метлицкая</cp:lastModifiedBy>
  <cp:revision>8</cp:revision>
  <dcterms:modified xsi:type="dcterms:W3CDTF">2019-02-08T08:59:09Z</dcterms:modified>
</cp:coreProperties>
</file>