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DD65-A4FA-4C9D-BE77-CEBA64AB88A2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A60C-F929-46D4-BD30-26CB0007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Adamovich.Vitali</cp:lastModifiedBy>
  <cp:revision>1</cp:revision>
  <dcterms:created xsi:type="dcterms:W3CDTF">2018-09-10T13:54:34Z</dcterms:created>
  <dcterms:modified xsi:type="dcterms:W3CDTF">2018-11-02T20:19:56Z</dcterms:modified>
</cp:coreProperties>
</file>